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Upskilling and Reskilling for the AI Era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the critical need for upskilling and reskilling in the face of rapid AI adoption.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9918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Cultivating a Culture of AI Readiness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20778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20778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20778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Importance of Upskilling and Reskilling in the Age of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Embracing Change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is rapidly changing the job landscape, demanding new skills and knowledge.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0866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Upskilling and reskilling enable employees to leverage AI for enhanced efficiency and productivity.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150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Competitive Advantage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Organizations that invest in AI upskilling gain a competitive edge in the talent market.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1267"/>
            <a:ext cx="7588091" cy="208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Current Landscape: Employer and Worker Perspectives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3028831"/>
            <a:ext cx="3682960" cy="2718673"/>
          </a:xfrm>
          <a:prstGeom prst="roundRect">
            <a:avLst>
              <a:gd name="adj" fmla="val 34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7864" y="325874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Employer Demand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7864" y="3739396"/>
            <a:ext cx="322314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Employers are actively seeking AI-skilled talent, leading to a gap between demand and supply.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3028831"/>
            <a:ext cx="3682960" cy="2718673"/>
          </a:xfrm>
          <a:prstGeom prst="roundRect">
            <a:avLst>
              <a:gd name="adj" fmla="val 34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114" y="325874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Employee Readiness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114" y="3739396"/>
            <a:ext cx="3223141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Workers are increasingly recognizing the importance of AI skills for career advancement and job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7954" y="5969794"/>
            <a:ext cx="7588091" cy="1651754"/>
          </a:xfrm>
          <a:prstGeom prst="roundRect">
            <a:avLst>
              <a:gd name="adj" fmla="val 565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7864" y="619970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Skill Gaps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7864" y="6680359"/>
            <a:ext cx="712827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significant gap exists between the skills required for AI-driven roles and the skills currently possessed by the workforce.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Gender Gap in AI Skills Development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975967"/>
            <a:ext cx="265735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Underrepresentation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Women remain significantly underrepresented in AI fields, perpetuating a gender gap.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Disparity in Access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Women often lack access to the same opportunities and resources for AI education and training.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5082302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582239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Addressing Bias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279594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Addressing the gender gap is crucial to ensure inclusive and equitable AI development and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Risks of Uneven AI Training and Adoption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742367"/>
            <a:ext cx="14156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Skill Polarization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Uneven AI training can exacerbate skill disparities and widen the gap between those with and without AI expertise.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1934" y="4463296"/>
            <a:ext cx="18716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Job Displacement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Without adequate upskilling, AI adoption could lead to job displacement as automation replaces certain roles.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0268" y="6184225"/>
            <a:ext cx="17049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Concerns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Unethical AI training and development can perpetuate existing biases and create unintended social consequences.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11219736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Employer Responsibilities for AI Upskilling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Invest in Training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Employers should prioritize investments in AI training programs to equip employees with the necessary skills.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4748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Create Opportunities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opportunities for employees to apply their new AI skills in practical projects and real-world settings.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99644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Promote Collaboration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Encourage collaboration between AI experts and employees to facilitate knowledge sharing and skill development.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818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Strategies for Effective AI Upskilling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308" y="2959179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Needs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Start with identifying the specific AI skills needed for current and future roles.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023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 tailored training programs that cater to individual learning styles and career goals.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6195774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913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Hands-on Experience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Incorporate practical projects and simulations to provide real-world application of AI concepts.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1248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Partnerships for AI Upskilling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3260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Educational Institutions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3050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Partner with universities and colleges to develop and deliver AI-focused curriculum.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942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Industry Associations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Collaborate with industry associations to access specialized AI training programs and resources.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120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Government Initiatives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government programs and funding opportunities to support AI upskilling initiatives.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032" y="753547"/>
            <a:ext cx="7790736" cy="1208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Employee Empowerment Through Continuous Learning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3032" y="2348508"/>
            <a:ext cx="3750350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6711910" y="3228023"/>
            <a:ext cx="265259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Pathways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3032" y="3646051"/>
            <a:ext cx="3750350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employees with customized learning paths that align with their career goals and interests.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03299" y="2348508"/>
            <a:ext cx="3750469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10809923" y="3228023"/>
            <a:ext cx="253710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Mentorship Programs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203299" y="3646051"/>
            <a:ext cx="3750469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 mentorship opportunities to connect employees with AI experts and experienced professionals.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3032" y="5250537"/>
            <a:ext cx="3750350" cy="6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6754297" y="6130052"/>
            <a:ext cx="256770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Peer-to-peer Learning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3032" y="6548080"/>
            <a:ext cx="3750350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Encourage knowledge sharing and collaboration among employees through peer-to-peer learning groups.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2025-01-19T13:17:28Z</dcterms:created>
  <dcterms:modified xsi:type="dcterms:W3CDTF">2025-01-19T13:17:28Z</dcterms:modified>
</cp:coreProperties>
</file>